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6858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iDFoQKhYjs3pE0DQ+k5Et5JNIn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2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2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2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2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2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2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2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2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2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3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3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50"/>
            <a:ext cx="6857999" cy="398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6" name="Google Shape;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2" name="Google Shape;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8" name="Google Shape;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300"/>
            <a:ext cx="7037051" cy="59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8" name="Google Shape;1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0" name="Google Shape;1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6" name="Google Shape;1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2" name="Google Shape;1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8" name="Google Shape;1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4" name="Google Shape;1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0" name="Google Shape;1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50"/>
            <a:ext cx="6781901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6" name="Google Shape;1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2" name="Google Shape;19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0" name="Google Shape;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7208" y="-171461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8" name="Google Shape;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29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